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7" r:id="rId8"/>
    <p:sldId id="280" r:id="rId9"/>
    <p:sldId id="276" r:id="rId10"/>
    <p:sldId id="277" r:id="rId11"/>
    <p:sldId id="281" r:id="rId12"/>
    <p:sldId id="272" r:id="rId13"/>
    <p:sldId id="273" r:id="rId14"/>
    <p:sldId id="274" r:id="rId15"/>
    <p:sldId id="275" r:id="rId16"/>
    <p:sldId id="282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616-DE36-4E1D-9351-7D30FEA9626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616-DE36-4E1D-9351-7D30FEA9626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616-DE36-4E1D-9351-7D30FEA9626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B96616-DE36-4E1D-9351-7D30FEA9626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616-DE36-4E1D-9351-7D30FEA9626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616-DE36-4E1D-9351-7D30FEA9626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616-DE36-4E1D-9351-7D30FEA9626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616-DE36-4E1D-9351-7D30FEA9626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616-DE36-4E1D-9351-7D30FEA9626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B96616-DE36-4E1D-9351-7D30FEA9626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616-DE36-4E1D-9351-7D30FEA9626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B96616-DE36-4E1D-9351-7D30FEA9626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down%20load%20latest\Very%20Sad%20Melody%20Song.mp4" TargetMode="External"/><Relationship Id="rId1" Type="http://schemas.openxmlformats.org/officeDocument/2006/relationships/video" Target="file:///E:\down%20load%20latest\&#2458;&#2494;&#2433;&#2474;&#2494;&#2439;&#2472;&#2476;&#2494;&#2476;&#2455;&#2462;&#2509;&#2460;%20&#2460;&#2503;&#2482;&#2494;%20&#2474;&#2509;&#2480;&#2486;&#2494;&#2488;&#2453;&#2503;&#2480;%20&#2438;&#2453;&#2488;&#2509;&#2478;&#2495;&#2453;%20&#2478;&#2499;&#2468;&#2509;&#2479;&#2497;&#2480;%20&#2477;&#2495;&#2465;&#2495;&#2451;%20&#2475;&#2497;&#2463;&#2503;&#2460;.mp4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smtClean="0">
                <a:latin typeface="NikoshBAN" pitchFamily="2" charset="0"/>
                <a:cs typeface="NikoshBAN" pitchFamily="2" charset="0"/>
              </a:rPr>
              <a:t> 	</a:t>
            </a:r>
            <a:r>
              <a:rPr sz="4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     সবাইকে শুভেচ্ছা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282628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52400" y="1143000"/>
            <a:ext cx="89916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0" y="685800"/>
            <a:ext cx="5181600" cy="19812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895600"/>
            <a:ext cx="7543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দৈবক্রমে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0"/>
            <a:ext cx="40386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752600"/>
            <a:ext cx="7696200" cy="4800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রাজনীতিতেঃ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ভোটের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নিকাশ</a:t>
            </a:r>
            <a:endParaRPr lang="en-US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জীবনঃ</a:t>
            </a:r>
            <a:endParaRPr lang="en-US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বংশগতি</a:t>
            </a:r>
            <a:endParaRPr lang="en-US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খেলাধুলায়</a:t>
            </a:r>
            <a:endParaRPr lang="en-US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বীমা</a:t>
            </a:r>
            <a:endParaRPr lang="en-US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0"/>
            <a:ext cx="4648200" cy="1295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23622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676400"/>
            <a:ext cx="2514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আকস্মিকতা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14600"/>
            <a:ext cx="41910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2514600"/>
            <a:ext cx="44958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52800"/>
            <a:ext cx="4191000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অনিশ্চিতের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মাঝামাঝি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3352800"/>
            <a:ext cx="44958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অপ্রত্যাশিতভাবে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343400"/>
            <a:ext cx="41910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সম্ভাবনায়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4343400"/>
            <a:ext cx="4495800" cy="685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আকস্মিকতায়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181600"/>
            <a:ext cx="42672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181600"/>
            <a:ext cx="4495800" cy="762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আকস্মিকতাকে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96000"/>
            <a:ext cx="4267200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6096000"/>
            <a:ext cx="44958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2590800"/>
            <a:ext cx="7086600" cy="1905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1066800"/>
            <a:ext cx="4343400" cy="1143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দলীয়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819400"/>
            <a:ext cx="7086600" cy="1371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ধারণাটি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143000"/>
            <a:ext cx="3657600" cy="1219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11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ক,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	খ,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নিশ্চয়তা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অনিশ্চয়তার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মাঝামাঝি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গ,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কার্যকারণ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সর্ম্পক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ঘ,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বস্তুকেন্দ্রিক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NikoshBAN" pitchFamily="2" charset="0"/>
                <a:cs typeface="NikoshBAN" pitchFamily="2" charset="0"/>
              </a:rPr>
              <a:t>			</a:t>
            </a:r>
            <a:r>
              <a:rPr sz="54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981200"/>
            <a:ext cx="7010400" cy="289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828800"/>
            <a:ext cx="5943600" cy="266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152400"/>
            <a:ext cx="3810000" cy="1066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524000"/>
            <a:ext cx="6019800" cy="3810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৫০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উপস্থিতিঃ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৪৫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228600"/>
            <a:ext cx="426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সম্বন্ধে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0" y="1600200"/>
            <a:ext cx="5867400" cy="2514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শরীফুর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আদিল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সাউথ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Email- adil.doc.info@gmail.com</a:t>
            </a: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_MG_3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3429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304800"/>
            <a:ext cx="6019800" cy="1752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বুঝার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65638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209800"/>
            <a:ext cx="7739149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57400" y="304800"/>
            <a:ext cx="495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size895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05958"/>
            <a:ext cx="8001000" cy="4393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চাঁপাইনবাবগঞ্জ জেলা প্রশাসকের আকস্মিক মৃত্যুর ভিডিও ফুটেজ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219200"/>
            <a:ext cx="9144000" cy="624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0"/>
            <a:ext cx="59436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বুঝার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Very Sad Melody Song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391400" y="0"/>
            <a:ext cx="1752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28600"/>
            <a:ext cx="7391400" cy="2895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581400"/>
            <a:ext cx="7010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8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 ০৮ 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127286">
            <a:off x="605212" y="532810"/>
            <a:ext cx="4532258" cy="13598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286000"/>
            <a:ext cx="8001000" cy="9906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3429000"/>
            <a:ext cx="8001000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267200"/>
            <a:ext cx="80010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257800"/>
            <a:ext cx="80772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000" y="838200"/>
            <a:ext cx="4343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133600"/>
            <a:ext cx="5638800" cy="1828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অনিশ্চিতের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মাঝামাঝি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অবস্থানকে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229</TotalTime>
  <Words>244</Words>
  <Application>Microsoft Office PowerPoint</Application>
  <PresentationFormat>On-screen Show (4:3)</PresentationFormat>
  <Paragraphs>62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        সবাইকে শুভেচ্ছা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  বাড়ীর কাজ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66</cp:revision>
  <dcterms:created xsi:type="dcterms:W3CDTF">2018-08-13T04:30:30Z</dcterms:created>
  <dcterms:modified xsi:type="dcterms:W3CDTF">2019-03-18T01:13:17Z</dcterms:modified>
</cp:coreProperties>
</file>